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/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/>
          <a:lstStyle>
            <a:lvl1pPr algn="ctr"/>
          </a:lstStyle>
          <a:p>
            <a:pPr/>
            <a:r>
              <a:t>Texto del título</a:t>
            </a:r>
          </a:p>
        </p:txBody>
      </p:sp>
      <p:sp>
        <p:nvSpPr>
          <p:cNvPr id="12" name="Nivel de texto 1…"/>
          <p:cNvSpPr txBox="1"/>
          <p:nvPr>
            <p:ph type="body" sz="quarter" idx="1"/>
          </p:nvPr>
        </p:nvSpPr>
        <p:spPr>
          <a:xfrm>
            <a:off x="1524000" y="3602037"/>
            <a:ext cx="9144000" cy="1655764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000000"/>
                </a:solidFill>
              </a:defRPr>
            </a:lvl1pPr>
            <a:lvl2pPr algn="ctr">
              <a:defRPr>
                <a:solidFill>
                  <a:srgbClr val="000000"/>
                </a:solidFill>
              </a:defRPr>
            </a:lvl2pPr>
            <a:lvl3pPr algn="ctr">
              <a:defRPr>
                <a:solidFill>
                  <a:srgbClr val="000000"/>
                </a:solidFill>
              </a:defRPr>
            </a:lvl3pPr>
            <a:lvl4pPr algn="ctr">
              <a:defRPr>
                <a:solidFill>
                  <a:srgbClr val="000000"/>
                </a:solidFill>
              </a:defRPr>
            </a:lvl4pPr>
            <a:lvl5pPr algn="ctr">
              <a:defRPr>
                <a:solidFill>
                  <a:srgbClr val="00000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n" descr="Imagen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62231" y="6167751"/>
            <a:ext cx="589539" cy="466097"/>
          </a:xfrm>
          <a:prstGeom prst="rect">
            <a:avLst/>
          </a:prstGeom>
          <a:ln w="12700">
            <a:miter lim="400000"/>
          </a:ln>
        </p:spPr>
      </p:pic>
      <p:sp>
        <p:nvSpPr>
          <p:cNvPr id="21" name="Línea"/>
          <p:cNvSpPr/>
          <p:nvPr/>
        </p:nvSpPr>
        <p:spPr>
          <a:xfrm>
            <a:off x="525974" y="6451600"/>
            <a:ext cx="10497640" cy="0"/>
          </a:xfrm>
          <a:prstGeom prst="line">
            <a:avLst/>
          </a:prstGeom>
          <a:ln w="19050" cap="rnd">
            <a:solidFill>
              <a:srgbClr val="BE333A"/>
            </a:solidFill>
            <a:custDash>
              <a:ds d="100000" sp="200000"/>
            </a:custDash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22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o del título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Texto del título</a:t>
            </a:r>
          </a:p>
        </p:txBody>
      </p:sp>
      <p:sp>
        <p:nvSpPr>
          <p:cNvPr id="30" name="Nivel de texto 1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31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o del título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Texto del título</a:t>
            </a:r>
          </a:p>
        </p:txBody>
      </p:sp>
      <p:sp>
        <p:nvSpPr>
          <p:cNvPr id="39" name="Nivel de texto 1…"/>
          <p:cNvSpPr txBox="1"/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lvl1pPr marL="228600" indent="-228600">
              <a:buSzPct val="100000"/>
              <a:buFont typeface="Arial"/>
              <a:buChar char="•"/>
              <a:defRPr sz="2800">
                <a:solidFill>
                  <a:srgbClr val="000000"/>
                </a:solidFill>
              </a:defRPr>
            </a:lvl1pPr>
            <a:lvl2pPr marL="723900" indent="-266700">
              <a:buSzPct val="100000"/>
              <a:buFont typeface="Arial"/>
              <a:buChar char="•"/>
              <a:defRPr sz="2800">
                <a:solidFill>
                  <a:srgbClr val="000000"/>
                </a:solidFill>
              </a:defRPr>
            </a:lvl2pPr>
            <a:lvl3pPr marL="1234438" indent="-320038">
              <a:buSzPct val="100000"/>
              <a:buFont typeface="Arial"/>
              <a:buChar char="•"/>
              <a:defRPr sz="2800">
                <a:solidFill>
                  <a:srgbClr val="000000"/>
                </a:solidFill>
              </a:defRPr>
            </a:lvl3pPr>
            <a:lvl4pPr marL="1727200" indent="-355600">
              <a:buSzPct val="100000"/>
              <a:buFont typeface="Arial"/>
              <a:buChar char="•"/>
              <a:defRPr sz="2800">
                <a:solidFill>
                  <a:srgbClr val="000000"/>
                </a:solidFill>
              </a:defRPr>
            </a:lvl4pPr>
            <a:lvl5pPr marL="2184400" indent="-355600">
              <a:buSzPct val="100000"/>
              <a:buFont typeface="Arial"/>
              <a:buChar char="•"/>
              <a:defRPr sz="2800">
                <a:solidFill>
                  <a:srgbClr val="00000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o del título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Texto del título</a:t>
            </a:r>
          </a:p>
        </p:txBody>
      </p:sp>
      <p:sp>
        <p:nvSpPr>
          <p:cNvPr id="48" name="Nivel de texto 1…"/>
          <p:cNvSpPr txBox="1"/>
          <p:nvPr>
            <p:ph type="body" sz="quarter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>
            <a:lvl1pPr>
              <a:defRPr b="1">
                <a:solidFill>
                  <a:srgbClr val="000000"/>
                </a:solidFill>
              </a:defRPr>
            </a:lvl1pPr>
            <a:lvl2pPr>
              <a:defRPr b="1">
                <a:solidFill>
                  <a:srgbClr val="000000"/>
                </a:solidFill>
              </a:defRPr>
            </a:lvl2pPr>
            <a:lvl3pPr>
              <a:defRPr b="1">
                <a:solidFill>
                  <a:srgbClr val="000000"/>
                </a:solidFill>
              </a:defRPr>
            </a:lvl3pPr>
            <a:lvl4pPr>
              <a:defRPr b="1">
                <a:solidFill>
                  <a:srgbClr val="000000"/>
                </a:solidFill>
              </a:defRPr>
            </a:lvl4pPr>
            <a:lvl5pPr>
              <a:defRPr b="1">
                <a:solidFill>
                  <a:srgbClr val="00000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9" name="Marcador de texto 4"/>
          <p:cNvSpPr/>
          <p:nvPr>
            <p:ph type="body" sz="quarter" idx="13"/>
          </p:nvPr>
        </p:nvSpPr>
        <p:spPr>
          <a:xfrm>
            <a:off x="6172200" y="1681163"/>
            <a:ext cx="5183188" cy="823914"/>
          </a:xfrm>
          <a:prstGeom prst="rect">
            <a:avLst/>
          </a:prstGeom>
        </p:spPr>
        <p:txBody>
          <a:bodyPr anchor="b"/>
          <a:lstStyle/>
          <a:p>
            <a:pPr marL="228600" indent="-228600">
              <a:buSzPct val="100000"/>
              <a:buFont typeface="Arial"/>
              <a:buChar char="•"/>
              <a:defRPr sz="2800">
                <a:solidFill>
                  <a:srgbClr val="000000"/>
                </a:solidFill>
              </a:defRPr>
            </a:pPr>
          </a:p>
        </p:txBody>
      </p:sp>
      <p:sp>
        <p:nvSpPr>
          <p:cNvPr id="50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o del título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anchor="ctr"/>
          <a:lstStyle>
            <a:lvl1pPr>
              <a:defRPr sz="4400"/>
            </a:lvl1pPr>
          </a:lstStyle>
          <a:p>
            <a:pPr/>
            <a:r>
              <a:t>Texto del título</a:t>
            </a:r>
          </a:p>
        </p:txBody>
      </p:sp>
      <p:sp>
        <p:nvSpPr>
          <p:cNvPr id="58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o del título"/>
          <p:cNvSpPr txBox="1"/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Texto del título</a:t>
            </a:r>
          </a:p>
        </p:txBody>
      </p:sp>
      <p:sp>
        <p:nvSpPr>
          <p:cNvPr id="73" name="Nivel de texto 1…"/>
          <p:cNvSpPr txBox="1"/>
          <p:nvPr>
            <p:ph type="body" sz="half" idx="1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/>
          <a:lstStyle>
            <a:lvl1pPr marL="228600" indent="-228600">
              <a:buSzPct val="100000"/>
              <a:buFont typeface="Arial"/>
              <a:buChar char="•"/>
              <a:defRPr sz="3200">
                <a:solidFill>
                  <a:srgbClr val="000000"/>
                </a:solidFill>
              </a:defRPr>
            </a:lvl1pPr>
            <a:lvl2pPr marL="718457" indent="-261257">
              <a:buSzPct val="100000"/>
              <a:buFont typeface="Arial"/>
              <a:buChar char="•"/>
              <a:defRPr sz="3200">
                <a:solidFill>
                  <a:srgbClr val="000000"/>
                </a:solidFill>
              </a:defRPr>
            </a:lvl2pPr>
            <a:lvl3pPr marL="1219200" indent="-304800">
              <a:buSzPct val="100000"/>
              <a:buFont typeface="Arial"/>
              <a:buChar char="•"/>
              <a:defRPr sz="3200">
                <a:solidFill>
                  <a:srgbClr val="000000"/>
                </a:solidFill>
              </a:defRPr>
            </a:lvl3pPr>
            <a:lvl4pPr marL="1737360" indent="-365760">
              <a:buSzPct val="100000"/>
              <a:buFont typeface="Arial"/>
              <a:buChar char="•"/>
              <a:defRPr sz="3200">
                <a:solidFill>
                  <a:srgbClr val="000000"/>
                </a:solidFill>
              </a:defRPr>
            </a:lvl4pPr>
            <a:lvl5pPr marL="2194560" indent="-365760">
              <a:buSzPct val="100000"/>
              <a:buFont typeface="Arial"/>
              <a:buChar char="•"/>
              <a:defRPr sz="3200">
                <a:solidFill>
                  <a:srgbClr val="00000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74" name="Marcador de texto 3"/>
          <p:cNvSpPr/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228600" indent="-228600">
              <a:buSzPct val="100000"/>
              <a:buFont typeface="Arial"/>
              <a:buChar char="•"/>
              <a:defRPr sz="2800">
                <a:solidFill>
                  <a:srgbClr val="000000"/>
                </a:solidFill>
              </a:defRPr>
            </a:pPr>
          </a:p>
        </p:txBody>
      </p:sp>
      <p:sp>
        <p:nvSpPr>
          <p:cNvPr id="75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o del título"/>
          <p:cNvSpPr txBox="1"/>
          <p:nvPr>
            <p:ph type="title"/>
          </p:nvPr>
        </p:nvSpPr>
        <p:spPr>
          <a:xfrm>
            <a:off x="839787" y="457200"/>
            <a:ext cx="3932240" cy="16002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pPr/>
            <a:r>
              <a:t>Texto del título</a:t>
            </a:r>
          </a:p>
        </p:txBody>
      </p:sp>
      <p:sp>
        <p:nvSpPr>
          <p:cNvPr id="83" name="Marcador de posición de imagen 2"/>
          <p:cNvSpPr/>
          <p:nvPr>
            <p:ph type="pic" sz="half" idx="13"/>
          </p:nvPr>
        </p:nvSpPr>
        <p:spPr>
          <a:xfrm>
            <a:off x="5183187" y="987425"/>
            <a:ext cx="6172202" cy="4873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Nivel de texto 1…"/>
          <p:cNvSpPr txBox="1"/>
          <p:nvPr>
            <p:ph type="body" sz="quarter" idx="1"/>
          </p:nvPr>
        </p:nvSpPr>
        <p:spPr>
          <a:xfrm>
            <a:off x="839787" y="2057400"/>
            <a:ext cx="3932240" cy="3811588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rgbClr val="000000"/>
                </a:solidFill>
              </a:defRPr>
            </a:lvl1pPr>
            <a:lvl2pPr>
              <a:defRPr sz="1600">
                <a:solidFill>
                  <a:srgbClr val="000000"/>
                </a:solidFill>
              </a:defRPr>
            </a:lvl2pPr>
            <a:lvl3pPr>
              <a:defRPr sz="1600">
                <a:solidFill>
                  <a:srgbClr val="000000"/>
                </a:solidFill>
              </a:defRPr>
            </a:lvl3pPr>
            <a:lvl4pPr>
              <a:defRPr sz="16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</a:lstStyle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85" name="Número de diapositiva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b">
            <a:normAutofit fontScale="100000" lnSpcReduction="0"/>
          </a:bodyPr>
          <a:lstStyle/>
          <a:p>
            <a:pPr/>
            <a:r>
              <a:t>Texto del título</a:t>
            </a:r>
          </a:p>
        </p:txBody>
      </p:sp>
      <p:sp>
        <p:nvSpPr>
          <p:cNvPr id="3" name="Nivel de texto 1…"/>
          <p:cNvSpPr txBox="1"/>
          <p:nvPr>
            <p:ph type="body" idx="1"/>
          </p:nvPr>
        </p:nvSpPr>
        <p:spPr>
          <a:xfrm>
            <a:off x="831850" y="4589462"/>
            <a:ext cx="10515600" cy="1500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/>
          <p:nvPr>
            <p:ph type="sldNum" sz="quarter" idx="2"/>
          </p:nvPr>
        </p:nvSpPr>
        <p:spPr>
          <a:xfrm>
            <a:off x="11089821" y="6404293"/>
            <a:ext cx="263980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000" u="none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888888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888888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888888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888888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rgbClr val="888888"/>
          </a:solidFill>
          <a:uFillTx/>
          <a:latin typeface="+mj-lt"/>
          <a:ea typeface="+mj-ea"/>
          <a:cs typeface="+mj-cs"/>
          <a:sym typeface="Calibri"/>
        </a:defRPr>
      </a:lvl5pPr>
      <a:lvl6pPr marL="25908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solidFill>
            <a:srgbClr val="888888"/>
          </a:solidFill>
          <a:uFillTx/>
          <a:latin typeface="+mj-lt"/>
          <a:ea typeface="+mj-ea"/>
          <a:cs typeface="+mj-cs"/>
          <a:sym typeface="Calibri"/>
        </a:defRPr>
      </a:lvl6pPr>
      <a:lvl7pPr marL="30480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solidFill>
            <a:srgbClr val="888888"/>
          </a:solidFill>
          <a:uFillTx/>
          <a:latin typeface="+mj-lt"/>
          <a:ea typeface="+mj-ea"/>
          <a:cs typeface="+mj-cs"/>
          <a:sym typeface="Calibri"/>
        </a:defRPr>
      </a:lvl7pPr>
      <a:lvl8pPr marL="35052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solidFill>
            <a:srgbClr val="888888"/>
          </a:solidFill>
          <a:uFillTx/>
          <a:latin typeface="+mj-lt"/>
          <a:ea typeface="+mj-ea"/>
          <a:cs typeface="+mj-cs"/>
          <a:sym typeface="Calibri"/>
        </a:defRPr>
      </a:lvl8pPr>
      <a:lvl9pPr marL="3962400" marR="0" indent="-3048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2400" u="none">
          <a:solidFill>
            <a:srgbClr val="888888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ángulo"/>
          <p:cNvSpPr/>
          <p:nvPr/>
        </p:nvSpPr>
        <p:spPr>
          <a:xfrm>
            <a:off x="12700" y="25400"/>
            <a:ext cx="12166600" cy="680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/>
          </a:p>
        </p:txBody>
      </p:sp>
      <p:pic>
        <p:nvPicPr>
          <p:cNvPr id="95" name="logo_gv-01.png" descr="logo_gv-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76537" y="2893483"/>
            <a:ext cx="3384926" cy="107103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250410Plaza Haciendas.png" descr="250410Plaza Hacienda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7302" y="1218869"/>
            <a:ext cx="11317396" cy="44202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250124_Plaza Palmas.png" descr="250124_Plaza Palmas.png"/>
          <p:cNvPicPr>
            <a:picLocks noChangeAspect="1"/>
          </p:cNvPicPr>
          <p:nvPr/>
        </p:nvPicPr>
        <p:blipFill>
          <a:blip r:embed="rId2">
            <a:extLst/>
          </a:blip>
          <a:srcRect l="184" t="0" r="184" b="0"/>
          <a:stretch>
            <a:fillRect/>
          </a:stretch>
        </p:blipFill>
        <p:spPr>
          <a:xfrm>
            <a:off x="985408" y="1565981"/>
            <a:ext cx="10221185" cy="3726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250124_Plaza Canteras.png" descr="250124_Plaza Cantera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4785" y="720084"/>
            <a:ext cx="10143119" cy="51339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250124_Plaza Rincones.png" descr="250124_Plaza Rincones.png"/>
          <p:cNvPicPr>
            <a:picLocks noChangeAspect="1"/>
          </p:cNvPicPr>
          <p:nvPr/>
        </p:nvPicPr>
        <p:blipFill>
          <a:blip r:embed="rId2">
            <a:extLst/>
          </a:blip>
          <a:srcRect l="0" t="1330" r="0" b="1330"/>
          <a:stretch>
            <a:fillRect/>
          </a:stretch>
        </p:blipFill>
        <p:spPr>
          <a:xfrm>
            <a:off x="741271" y="1160380"/>
            <a:ext cx="10233987" cy="410925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250124_Plaza Florencia.png" descr="250124_Plaza Florencia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4825" y="740837"/>
            <a:ext cx="9695949" cy="53763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250124_Plaza Pedregales.png" descr="250124_Plaza Pedregale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50862" y="776685"/>
            <a:ext cx="7890276" cy="53046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